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0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308" r:id="rId13"/>
    <p:sldId id="324" r:id="rId14"/>
    <p:sldId id="318" r:id="rId15"/>
    <p:sldId id="278" r:id="rId16"/>
    <p:sldId id="320" r:id="rId17"/>
    <p:sldId id="323" r:id="rId18"/>
    <p:sldId id="286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ambria Math" panose="02040503050406030204" pitchFamily="18" charset="0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Poppins" panose="020B0600000101010101" charset="0"/>
      <p:regular r:id="rId28"/>
      <p:bold r:id="rId29"/>
      <p:italic r:id="rId30"/>
      <p:boldItalic r:id="rId31"/>
    </p:embeddedFont>
    <p:embeddedFont>
      <p:font typeface="Abel" panose="020B0600000101010101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3FF"/>
    <a:srgbClr val="354A50"/>
    <a:srgbClr val="6B919E"/>
    <a:srgbClr val="FFB679"/>
    <a:srgbClr val="86ADFA"/>
    <a:srgbClr val="5088F7"/>
    <a:srgbClr val="FF8D2D"/>
    <a:srgbClr val="A5D5E5"/>
    <a:srgbClr val="95C8DC"/>
    <a:srgbClr val="6FB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3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4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77" r:id="rId10"/>
    <p:sldLayoutId id="2147483679" r:id="rId11"/>
    <p:sldLayoutId id="2147483682" r:id="rId12"/>
    <p:sldLayoutId id="2147483683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8360" y="5763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[Intel] Edge AI SW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  <a:ea typeface="+mn-ea"/>
              </a:rPr>
              <a:t>아카데미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8</a:t>
            </a:r>
            <a:r>
              <a:rPr lang="ko-KR" altLang="en-US" sz="1200" dirty="0">
                <a:solidFill>
                  <a:srgbClr val="354A50"/>
                </a:solidFill>
                <a:latin typeface="+mn-ea"/>
                <a:ea typeface="+mn-ea"/>
              </a:rPr>
              <a:t>기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880295" y="3382006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2025.09.26 ~ 2025.10.22</a:t>
            </a:r>
            <a:endParaRPr lang="ko-KR" altLang="en-US" sz="12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💥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94569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분류 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🚢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0733" y="1043669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5019319" y="1469990"/>
            <a:ext cx="4011215" cy="1018599"/>
          </a:xfrm>
          <a:prstGeom prst="rect">
            <a:avLst/>
          </a:prstGeom>
        </p:spPr>
      </p:pic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577018" y="2853788"/>
            <a:ext cx="2924478" cy="287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6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577018" y="2576596"/>
            <a:ext cx="2926142" cy="295538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574380" y="3452712"/>
            <a:ext cx="2922657" cy="649538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❷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INT64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문제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혼합 문제</a:t>
            </a:r>
          </a:p>
        </p:txBody>
      </p:sp>
      <p:sp>
        <p:nvSpPr>
          <p:cNvPr id="23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575173" y="3262818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573720" y="4426862"/>
            <a:ext cx="2929440" cy="427660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5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575173" y="4217526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0" t="93751" r="-1" b="2413"/>
          <a:stretch/>
        </p:blipFill>
        <p:spPr>
          <a:xfrm>
            <a:off x="5019319" y="2325240"/>
            <a:ext cx="4011215" cy="1609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00" y="1043669"/>
            <a:ext cx="3490793" cy="196357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978751" y="1117703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02_AD_No_Dehazing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00" y="3094037"/>
            <a:ext cx="3485090" cy="196036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78751" y="3160127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03_AD_Dehazing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👀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8819"/>
              </p:ext>
            </p:extLst>
          </p:nvPr>
        </p:nvGraphicFramePr>
        <p:xfrm>
          <a:off x="632431" y="1095595"/>
          <a:ext cx="7457005" cy="31869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76462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항목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초기</a:t>
                      </a:r>
                      <a:r>
                        <a:rPr lang="ko-KR" altLang="en-US" sz="1200" b="1" baseline="0" dirty="0" smtClean="0">
                          <a:solidFill>
                            <a:srgbClr val="354A50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rgbClr val="354A50"/>
                          </a:solidFill>
                        </a:rPr>
                        <a:t>(v1.0)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중간</a:t>
                      </a:r>
                      <a:r>
                        <a:rPr lang="en-US" altLang="ko-KR" sz="1200" b="1" dirty="0" smtClean="0">
                          <a:solidFill>
                            <a:srgbClr val="354A50"/>
                          </a:solidFill>
                        </a:rPr>
                        <a:t>(v2.0)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최종</a:t>
                      </a:r>
                      <a:r>
                        <a:rPr lang="en-US" altLang="ko-KR" sz="1200" b="1" dirty="0" smtClean="0">
                          <a:solidFill>
                            <a:srgbClr val="354A50"/>
                          </a:solidFill>
                        </a:rPr>
                        <a:t>(v3.0)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검출</a:t>
                      </a:r>
                      <a:endParaRPr lang="ko-KR" altLang="en-US" sz="1200" b="1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Tiny-YOLO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v3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YOLOv8n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YOLOv8n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자세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AlphaPose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MoveNet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Thunder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MoveNet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Lightning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ST-GCN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ST-GCN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Rule-based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추적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SORT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DeepSORT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IoU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트래커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0264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총 모델 크기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~210MB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~87MB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~9MB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283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FPS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~3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~6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~20-25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88427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CPU </a:t>
                      </a: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사용률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100% 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불가능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95% 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버거움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70%(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안정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04159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메모리 사용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~800MB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~500MB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~300MB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92938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❌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구동불가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🔺 불안정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✅ 실시간 구동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4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6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🍂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2" y="1382126"/>
            <a:ext cx="4337311" cy="22493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33" y="1382127"/>
            <a:ext cx="4336796" cy="224906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255420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04_PE1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45533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05_PE2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📮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6401879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6401879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5240896" y="3717956"/>
            <a:ext cx="1094760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 flipH="1">
            <a:off x="2811970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>
            <a:off x="2811970" y="343844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1515321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flipH="1">
            <a:off x="1515321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flipH="1">
            <a:off x="1515321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🔊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3" y="2688164"/>
            <a:ext cx="4634892" cy="2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 ⛵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8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65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5" y="1800667"/>
            <a:ext cx="5604144" cy="3152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977" y="1800667"/>
            <a:ext cx="2101554" cy="31523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62678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06_Server_SystemLog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02707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07_Server_Logbook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smtClean="0"/>
              <a:t>Thanks</a:t>
            </a:r>
            <a:r>
              <a:rPr lang="en" sz="8000" b="1" dirty="0"/>
              <a:t>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54A50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💬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💡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HW &amp; SW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💻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27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3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721028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780830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18709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12091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897561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4264262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5345643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514354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1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4057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37040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82427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82508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3440696" y="2860856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225074" y="1196358"/>
            <a:ext cx="1073856" cy="1580056"/>
            <a:chOff x="8036106" y="1196358"/>
            <a:chExt cx="1073856" cy="1580056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8036106" y="1356872"/>
              <a:ext cx="1073856" cy="14195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모서리가 둥근 직사각형 244"/>
            <p:cNvSpPr/>
            <p:nvPr/>
          </p:nvSpPr>
          <p:spPr>
            <a:xfrm rot="10800000" flipV="1">
              <a:off x="8172402" y="1196358"/>
              <a:ext cx="801264" cy="3413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</a:t>
              </a:r>
            </a:p>
          </p:txBody>
        </p:sp>
        <p:grpSp>
          <p:nvGrpSpPr>
            <p:cNvPr id="215" name="Google Shape;7429;p83"/>
            <p:cNvGrpSpPr/>
            <p:nvPr/>
          </p:nvGrpSpPr>
          <p:grpSpPr>
            <a:xfrm>
              <a:off x="8496083" y="2076754"/>
              <a:ext cx="208148" cy="294178"/>
              <a:chOff x="3601939" y="4161192"/>
              <a:chExt cx="275178" cy="388912"/>
            </a:xfrm>
          </p:grpSpPr>
          <p:sp>
            <p:nvSpPr>
              <p:cNvPr id="216" name="Google Shape;7430;p83"/>
              <p:cNvSpPr/>
              <p:nvPr/>
            </p:nvSpPr>
            <p:spPr>
              <a:xfrm>
                <a:off x="3601939" y="4161192"/>
                <a:ext cx="195546" cy="388912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14803" extrusionOk="0">
                    <a:moveTo>
                      <a:pt x="3725" y="0"/>
                    </a:moveTo>
                    <a:cubicBezTo>
                      <a:pt x="2608" y="0"/>
                      <a:pt x="1714" y="916"/>
                      <a:pt x="1734" y="2033"/>
                    </a:cubicBezTo>
                    <a:lnTo>
                      <a:pt x="1734" y="8580"/>
                    </a:lnTo>
                    <a:cubicBezTo>
                      <a:pt x="521" y="9440"/>
                      <a:pt x="0" y="10994"/>
                      <a:pt x="458" y="12416"/>
                    </a:cubicBezTo>
                    <a:cubicBezTo>
                      <a:pt x="909" y="13838"/>
                      <a:pt x="2227" y="14802"/>
                      <a:pt x="3725" y="14802"/>
                    </a:cubicBezTo>
                    <a:cubicBezTo>
                      <a:pt x="5216" y="14802"/>
                      <a:pt x="6534" y="13838"/>
                      <a:pt x="6992" y="12416"/>
                    </a:cubicBezTo>
                    <a:cubicBezTo>
                      <a:pt x="7443" y="10994"/>
                      <a:pt x="6930" y="9440"/>
                      <a:pt x="5709" y="8580"/>
                    </a:cubicBezTo>
                    <a:lnTo>
                      <a:pt x="5709" y="2033"/>
                    </a:lnTo>
                    <a:cubicBezTo>
                      <a:pt x="5737" y="916"/>
                      <a:pt x="4835" y="0"/>
                      <a:pt x="3725" y="0"/>
                    </a:cubicBezTo>
                    <a:close/>
                  </a:path>
                </a:pathLst>
              </a:custGeom>
              <a:solidFill>
                <a:srgbClr val="C9C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7431;p83"/>
              <p:cNvSpPr/>
              <p:nvPr/>
            </p:nvSpPr>
            <p:spPr>
              <a:xfrm>
                <a:off x="3630182" y="4193980"/>
                <a:ext cx="128131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2355" extrusionOk="0">
                    <a:moveTo>
                      <a:pt x="2650" y="1"/>
                    </a:moveTo>
                    <a:cubicBezTo>
                      <a:pt x="2213" y="1"/>
                      <a:pt x="1866" y="348"/>
                      <a:pt x="1866" y="785"/>
                    </a:cubicBezTo>
                    <a:lnTo>
                      <a:pt x="1866" y="7950"/>
                    </a:lnTo>
                    <a:lnTo>
                      <a:pt x="1360" y="8310"/>
                    </a:lnTo>
                    <a:cubicBezTo>
                      <a:pt x="0" y="9274"/>
                      <a:pt x="146" y="11341"/>
                      <a:pt x="1624" y="12104"/>
                    </a:cubicBezTo>
                    <a:cubicBezTo>
                      <a:pt x="1957" y="12276"/>
                      <a:pt x="2305" y="12354"/>
                      <a:pt x="2643" y="12354"/>
                    </a:cubicBezTo>
                    <a:cubicBezTo>
                      <a:pt x="3811" y="12354"/>
                      <a:pt x="4871" y="11418"/>
                      <a:pt x="4877" y="10128"/>
                    </a:cubicBezTo>
                    <a:cubicBezTo>
                      <a:pt x="4870" y="9406"/>
                      <a:pt x="4523" y="8733"/>
                      <a:pt x="3933" y="8310"/>
                    </a:cubicBezTo>
                    <a:lnTo>
                      <a:pt x="3434" y="7950"/>
                    </a:lnTo>
                    <a:lnTo>
                      <a:pt x="3434" y="785"/>
                    </a:lnTo>
                    <a:cubicBezTo>
                      <a:pt x="3434" y="348"/>
                      <a:pt x="3080" y="1"/>
                      <a:pt x="2650" y="1"/>
                    </a:cubicBezTo>
                    <a:close/>
                  </a:path>
                </a:pathLst>
              </a:custGeom>
              <a:solidFill>
                <a:srgbClr val="A5B1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7432;p83"/>
              <p:cNvSpPr/>
              <p:nvPr/>
            </p:nvSpPr>
            <p:spPr>
              <a:xfrm>
                <a:off x="3636383" y="4193980"/>
                <a:ext cx="63448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2355" extrusionOk="0">
                    <a:moveTo>
                      <a:pt x="2407" y="1"/>
                    </a:moveTo>
                    <a:cubicBezTo>
                      <a:pt x="1977" y="1"/>
                      <a:pt x="1630" y="354"/>
                      <a:pt x="1630" y="785"/>
                    </a:cubicBezTo>
                    <a:lnTo>
                      <a:pt x="1630" y="7950"/>
                    </a:lnTo>
                    <a:lnTo>
                      <a:pt x="1124" y="8310"/>
                    </a:lnTo>
                    <a:cubicBezTo>
                      <a:pt x="333" y="8872"/>
                      <a:pt x="0" y="9878"/>
                      <a:pt x="292" y="10800"/>
                    </a:cubicBezTo>
                    <a:cubicBezTo>
                      <a:pt x="590" y="11723"/>
                      <a:pt x="1443" y="12354"/>
                      <a:pt x="2414" y="12354"/>
                    </a:cubicBezTo>
                    <a:cubicBezTo>
                      <a:pt x="1714" y="12354"/>
                      <a:pt x="1145" y="11355"/>
                      <a:pt x="1138" y="10128"/>
                    </a:cubicBezTo>
                    <a:cubicBezTo>
                      <a:pt x="1138" y="9295"/>
                      <a:pt x="1492" y="8504"/>
                      <a:pt x="2116" y="7950"/>
                    </a:cubicBezTo>
                    <a:lnTo>
                      <a:pt x="2116" y="785"/>
                    </a:lnTo>
                    <a:cubicBezTo>
                      <a:pt x="2116" y="354"/>
                      <a:pt x="2164" y="1"/>
                      <a:pt x="2407" y="1"/>
                    </a:cubicBezTo>
                    <a:close/>
                  </a:path>
                </a:pathLst>
              </a:custGeom>
              <a:solidFill>
                <a:srgbClr val="7084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7433;p83"/>
              <p:cNvSpPr/>
              <p:nvPr/>
            </p:nvSpPr>
            <p:spPr>
              <a:xfrm>
                <a:off x="3679207" y="4193980"/>
                <a:ext cx="41195" cy="89326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400" extrusionOk="0">
                    <a:moveTo>
                      <a:pt x="784" y="1"/>
                    </a:moveTo>
                    <a:cubicBezTo>
                      <a:pt x="347" y="1"/>
                      <a:pt x="0" y="348"/>
                      <a:pt x="0" y="785"/>
                    </a:cubicBezTo>
                    <a:lnTo>
                      <a:pt x="0" y="3399"/>
                    </a:lnTo>
                    <a:lnTo>
                      <a:pt x="1568" y="3399"/>
                    </a:lnTo>
                    <a:lnTo>
                      <a:pt x="1568" y="785"/>
                    </a:lnTo>
                    <a:cubicBezTo>
                      <a:pt x="1568" y="348"/>
                      <a:pt x="1214" y="1"/>
                      <a:pt x="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7434;p83"/>
              <p:cNvSpPr/>
              <p:nvPr/>
            </p:nvSpPr>
            <p:spPr>
              <a:xfrm>
                <a:off x="3679207" y="4368010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568" y="452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7435;p83"/>
              <p:cNvSpPr/>
              <p:nvPr/>
            </p:nvSpPr>
            <p:spPr>
              <a:xfrm>
                <a:off x="3679207" y="4322637"/>
                <a:ext cx="41195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9" extrusionOk="0">
                    <a:moveTo>
                      <a:pt x="0" y="1"/>
                    </a:moveTo>
                    <a:lnTo>
                      <a:pt x="0" y="458"/>
                    </a:lnTo>
                    <a:lnTo>
                      <a:pt x="1568" y="45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7436;p83"/>
              <p:cNvSpPr/>
              <p:nvPr/>
            </p:nvSpPr>
            <p:spPr>
              <a:xfrm>
                <a:off x="3679207" y="4277448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437;p83"/>
              <p:cNvSpPr/>
              <p:nvPr/>
            </p:nvSpPr>
            <p:spPr>
              <a:xfrm>
                <a:off x="3679207" y="4232076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438;p83"/>
              <p:cNvSpPr/>
              <p:nvPr/>
            </p:nvSpPr>
            <p:spPr>
              <a:xfrm>
                <a:off x="3811489" y="4211846"/>
                <a:ext cx="65629" cy="11192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4260" extrusionOk="0">
                    <a:moveTo>
                      <a:pt x="1243" y="0"/>
                    </a:moveTo>
                    <a:cubicBezTo>
                      <a:pt x="452" y="0"/>
                      <a:pt x="1" y="465"/>
                      <a:pt x="1" y="1270"/>
                    </a:cubicBezTo>
                    <a:lnTo>
                      <a:pt x="1" y="2990"/>
                    </a:lnTo>
                    <a:cubicBezTo>
                      <a:pt x="1" y="3427"/>
                      <a:pt x="119" y="3753"/>
                      <a:pt x="362" y="3968"/>
                    </a:cubicBezTo>
                    <a:cubicBezTo>
                      <a:pt x="577" y="4155"/>
                      <a:pt x="875" y="4259"/>
                      <a:pt x="1243" y="4259"/>
                    </a:cubicBezTo>
                    <a:cubicBezTo>
                      <a:pt x="1978" y="4259"/>
                      <a:pt x="2498" y="3836"/>
                      <a:pt x="2498" y="3226"/>
                    </a:cubicBezTo>
                    <a:cubicBezTo>
                      <a:pt x="2498" y="2990"/>
                      <a:pt x="2401" y="2941"/>
                      <a:pt x="2241" y="2941"/>
                    </a:cubicBezTo>
                    <a:cubicBezTo>
                      <a:pt x="2082" y="2941"/>
                      <a:pt x="1999" y="3004"/>
                      <a:pt x="1985" y="3122"/>
                    </a:cubicBezTo>
                    <a:cubicBezTo>
                      <a:pt x="1950" y="3385"/>
                      <a:pt x="1901" y="3788"/>
                      <a:pt x="1270" y="3788"/>
                    </a:cubicBezTo>
                    <a:cubicBezTo>
                      <a:pt x="757" y="3788"/>
                      <a:pt x="507" y="3531"/>
                      <a:pt x="507" y="2990"/>
                    </a:cubicBezTo>
                    <a:lnTo>
                      <a:pt x="507" y="1270"/>
                    </a:lnTo>
                    <a:cubicBezTo>
                      <a:pt x="507" y="736"/>
                      <a:pt x="757" y="465"/>
                      <a:pt x="1256" y="465"/>
                    </a:cubicBezTo>
                    <a:cubicBezTo>
                      <a:pt x="1832" y="465"/>
                      <a:pt x="1971" y="812"/>
                      <a:pt x="1985" y="1110"/>
                    </a:cubicBezTo>
                    <a:cubicBezTo>
                      <a:pt x="1992" y="1228"/>
                      <a:pt x="2082" y="1291"/>
                      <a:pt x="2241" y="1291"/>
                    </a:cubicBezTo>
                    <a:cubicBezTo>
                      <a:pt x="2401" y="1291"/>
                      <a:pt x="2498" y="1249"/>
                      <a:pt x="2498" y="1013"/>
                    </a:cubicBezTo>
                    <a:cubicBezTo>
                      <a:pt x="2498" y="417"/>
                      <a:pt x="1985" y="0"/>
                      <a:pt x="1243" y="0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439;p83"/>
              <p:cNvSpPr/>
              <p:nvPr/>
            </p:nvSpPr>
            <p:spPr>
              <a:xfrm>
                <a:off x="3774497" y="4175485"/>
                <a:ext cx="45241" cy="3893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2" extrusionOk="0">
                    <a:moveTo>
                      <a:pt x="986" y="453"/>
                    </a:moveTo>
                    <a:cubicBezTo>
                      <a:pt x="1131" y="453"/>
                      <a:pt x="1270" y="566"/>
                      <a:pt x="1270" y="739"/>
                    </a:cubicBezTo>
                    <a:cubicBezTo>
                      <a:pt x="1270" y="899"/>
                      <a:pt x="1145" y="1031"/>
                      <a:pt x="986" y="1031"/>
                    </a:cubicBezTo>
                    <a:cubicBezTo>
                      <a:pt x="729" y="1031"/>
                      <a:pt x="604" y="719"/>
                      <a:pt x="785" y="538"/>
                    </a:cubicBezTo>
                    <a:cubicBezTo>
                      <a:pt x="843" y="480"/>
                      <a:pt x="915" y="453"/>
                      <a:pt x="986" y="453"/>
                    </a:cubicBezTo>
                    <a:close/>
                    <a:moveTo>
                      <a:pt x="983" y="1"/>
                    </a:moveTo>
                    <a:cubicBezTo>
                      <a:pt x="801" y="1"/>
                      <a:pt x="616" y="68"/>
                      <a:pt x="466" y="219"/>
                    </a:cubicBezTo>
                    <a:cubicBezTo>
                      <a:pt x="1" y="684"/>
                      <a:pt x="327" y="1482"/>
                      <a:pt x="986" y="1482"/>
                    </a:cubicBezTo>
                    <a:cubicBezTo>
                      <a:pt x="1395" y="1482"/>
                      <a:pt x="1721" y="1149"/>
                      <a:pt x="1721" y="739"/>
                    </a:cubicBezTo>
                    <a:cubicBezTo>
                      <a:pt x="1721" y="294"/>
                      <a:pt x="1360" y="1"/>
                      <a:pt x="983" y="1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8734;p84"/>
            <p:cNvGrpSpPr/>
            <p:nvPr/>
          </p:nvGrpSpPr>
          <p:grpSpPr>
            <a:xfrm>
              <a:off x="8418865" y="1680679"/>
              <a:ext cx="302006" cy="311634"/>
              <a:chOff x="842683" y="2394751"/>
              <a:chExt cx="345640" cy="356660"/>
            </a:xfrm>
          </p:grpSpPr>
          <p:sp>
            <p:nvSpPr>
              <p:cNvPr id="227" name="Google Shape;8735;p84"/>
              <p:cNvSpPr/>
              <p:nvPr/>
            </p:nvSpPr>
            <p:spPr>
              <a:xfrm>
                <a:off x="1099042" y="2499888"/>
                <a:ext cx="89266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7170" extrusionOk="0">
                    <a:moveTo>
                      <a:pt x="2977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603" y="7124"/>
                      <a:pt x="5663" y="7166"/>
                      <a:pt x="5742" y="7169"/>
                    </a:cubicBezTo>
                    <a:lnTo>
                      <a:pt x="5742" y="7169"/>
                    </a:lnTo>
                    <a:cubicBezTo>
                      <a:pt x="5882" y="7163"/>
                      <a:pt x="5961" y="7019"/>
                      <a:pt x="5900" y="6896"/>
                    </a:cubicBezTo>
                    <a:lnTo>
                      <a:pt x="3145" y="126"/>
                    </a:lnTo>
                    <a:cubicBezTo>
                      <a:pt x="3114" y="42"/>
                      <a:pt x="3046" y="0"/>
                      <a:pt x="2977" y="0"/>
                    </a:cubicBezTo>
                    <a:close/>
                    <a:moveTo>
                      <a:pt x="5742" y="7169"/>
                    </a:moveTo>
                    <a:lnTo>
                      <a:pt x="5742" y="7169"/>
                    </a:lnTo>
                    <a:cubicBezTo>
                      <a:pt x="5738" y="7170"/>
                      <a:pt x="5735" y="7170"/>
                      <a:pt x="5731" y="7170"/>
                    </a:cubicBezTo>
                    <a:lnTo>
                      <a:pt x="5752" y="7170"/>
                    </a:lnTo>
                    <a:cubicBezTo>
                      <a:pt x="5749" y="7170"/>
                      <a:pt x="5745" y="7170"/>
                      <a:pt x="5742" y="7169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736;p84"/>
              <p:cNvSpPr/>
              <p:nvPr/>
            </p:nvSpPr>
            <p:spPr>
              <a:xfrm>
                <a:off x="1098908" y="2603138"/>
                <a:ext cx="89416" cy="478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3196" extrusionOk="0">
                    <a:moveTo>
                      <a:pt x="43" y="0"/>
                    </a:moveTo>
                    <a:cubicBezTo>
                      <a:pt x="22" y="0"/>
                      <a:pt x="1" y="21"/>
                      <a:pt x="1" y="42"/>
                    </a:cubicBezTo>
                    <a:lnTo>
                      <a:pt x="1" y="358"/>
                    </a:lnTo>
                    <a:cubicBezTo>
                      <a:pt x="1" y="1935"/>
                      <a:pt x="1283" y="3196"/>
                      <a:pt x="2860" y="3196"/>
                    </a:cubicBezTo>
                    <a:lnTo>
                      <a:pt x="3133" y="3196"/>
                    </a:lnTo>
                    <a:cubicBezTo>
                      <a:pt x="4689" y="3196"/>
                      <a:pt x="5972" y="1935"/>
                      <a:pt x="5972" y="358"/>
                    </a:cubicBezTo>
                    <a:lnTo>
                      <a:pt x="5972" y="42"/>
                    </a:lnTo>
                    <a:cubicBezTo>
                      <a:pt x="5972" y="21"/>
                      <a:pt x="5951" y="0"/>
                      <a:pt x="593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737;p84"/>
              <p:cNvSpPr/>
              <p:nvPr/>
            </p:nvSpPr>
            <p:spPr>
              <a:xfrm>
                <a:off x="1127236" y="2603138"/>
                <a:ext cx="61088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218" extrusionOk="0">
                    <a:moveTo>
                      <a:pt x="1830" y="0"/>
                    </a:moveTo>
                    <a:cubicBezTo>
                      <a:pt x="1851" y="0"/>
                      <a:pt x="1872" y="21"/>
                      <a:pt x="1872" y="42"/>
                    </a:cubicBezTo>
                    <a:lnTo>
                      <a:pt x="1872" y="358"/>
                    </a:lnTo>
                    <a:cubicBezTo>
                      <a:pt x="1872" y="1556"/>
                      <a:pt x="1115" y="2628"/>
                      <a:pt x="1" y="3049"/>
                    </a:cubicBezTo>
                    <a:cubicBezTo>
                      <a:pt x="295" y="3154"/>
                      <a:pt x="632" y="3217"/>
                      <a:pt x="947" y="3217"/>
                    </a:cubicBezTo>
                    <a:lnTo>
                      <a:pt x="1220" y="3217"/>
                    </a:lnTo>
                    <a:cubicBezTo>
                      <a:pt x="2797" y="3217"/>
                      <a:pt x="4080" y="1935"/>
                      <a:pt x="4080" y="358"/>
                    </a:cubicBezTo>
                    <a:lnTo>
                      <a:pt x="4080" y="42"/>
                    </a:lnTo>
                    <a:cubicBezTo>
                      <a:pt x="4080" y="21"/>
                      <a:pt x="4059" y="0"/>
                      <a:pt x="403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738;p84"/>
              <p:cNvSpPr/>
              <p:nvPr/>
            </p:nvSpPr>
            <p:spPr>
              <a:xfrm>
                <a:off x="842803" y="2499888"/>
                <a:ext cx="89281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170" extrusionOk="0">
                    <a:moveTo>
                      <a:pt x="2980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584" y="7128"/>
                      <a:pt x="5669" y="7170"/>
                      <a:pt x="5732" y="7170"/>
                    </a:cubicBezTo>
                    <a:cubicBezTo>
                      <a:pt x="5879" y="7170"/>
                      <a:pt x="5963" y="7022"/>
                      <a:pt x="5921" y="6896"/>
                    </a:cubicBezTo>
                    <a:lnTo>
                      <a:pt x="3167" y="126"/>
                    </a:lnTo>
                    <a:cubicBezTo>
                      <a:pt x="3125" y="42"/>
                      <a:pt x="3051" y="0"/>
                      <a:pt x="298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739;p84"/>
              <p:cNvSpPr/>
              <p:nvPr/>
            </p:nvSpPr>
            <p:spPr>
              <a:xfrm>
                <a:off x="842683" y="2603138"/>
                <a:ext cx="89715" cy="47867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3197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lnTo>
                      <a:pt x="0" y="358"/>
                    </a:lnTo>
                    <a:cubicBezTo>
                      <a:pt x="0" y="1922"/>
                      <a:pt x="1262" y="3196"/>
                      <a:pt x="2821" y="3196"/>
                    </a:cubicBezTo>
                    <a:cubicBezTo>
                      <a:pt x="2834" y="3196"/>
                      <a:pt x="2847" y="3196"/>
                      <a:pt x="2859" y="3196"/>
                    </a:cubicBezTo>
                    <a:lnTo>
                      <a:pt x="3133" y="3196"/>
                    </a:lnTo>
                    <a:cubicBezTo>
                      <a:pt x="4709" y="3196"/>
                      <a:pt x="5992" y="1935"/>
                      <a:pt x="5992" y="358"/>
                    </a:cubicBezTo>
                    <a:lnTo>
                      <a:pt x="5992" y="42"/>
                    </a:lnTo>
                    <a:cubicBezTo>
                      <a:pt x="5992" y="21"/>
                      <a:pt x="5971" y="0"/>
                      <a:pt x="595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740;p84"/>
              <p:cNvSpPr/>
              <p:nvPr/>
            </p:nvSpPr>
            <p:spPr>
              <a:xfrm>
                <a:off x="871011" y="2603138"/>
                <a:ext cx="61073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218" extrusionOk="0">
                    <a:moveTo>
                      <a:pt x="1829" y="0"/>
                    </a:moveTo>
                    <a:cubicBezTo>
                      <a:pt x="1850" y="0"/>
                      <a:pt x="1871" y="21"/>
                      <a:pt x="1871" y="42"/>
                    </a:cubicBezTo>
                    <a:lnTo>
                      <a:pt x="1871" y="358"/>
                    </a:lnTo>
                    <a:cubicBezTo>
                      <a:pt x="1871" y="1556"/>
                      <a:pt x="1114" y="2628"/>
                      <a:pt x="0" y="3028"/>
                    </a:cubicBezTo>
                    <a:cubicBezTo>
                      <a:pt x="295" y="3154"/>
                      <a:pt x="631" y="3217"/>
                      <a:pt x="967" y="3217"/>
                    </a:cubicBezTo>
                    <a:lnTo>
                      <a:pt x="1220" y="3217"/>
                    </a:lnTo>
                    <a:cubicBezTo>
                      <a:pt x="2796" y="3217"/>
                      <a:pt x="4079" y="1935"/>
                      <a:pt x="4079" y="358"/>
                    </a:cubicBezTo>
                    <a:lnTo>
                      <a:pt x="4079" y="42"/>
                    </a:lnTo>
                    <a:cubicBezTo>
                      <a:pt x="4079" y="21"/>
                      <a:pt x="4058" y="0"/>
                      <a:pt x="405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741;p84"/>
              <p:cNvSpPr/>
              <p:nvPr/>
            </p:nvSpPr>
            <p:spPr>
              <a:xfrm>
                <a:off x="1003533" y="2433470"/>
                <a:ext cx="23941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1598" y="18333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742;p84"/>
              <p:cNvSpPr/>
              <p:nvPr/>
            </p:nvSpPr>
            <p:spPr>
              <a:xfrm>
                <a:off x="1015496" y="2433470"/>
                <a:ext cx="11978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799" y="1833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743;p84"/>
              <p:cNvSpPr/>
              <p:nvPr/>
            </p:nvSpPr>
            <p:spPr>
              <a:xfrm>
                <a:off x="932698" y="2697570"/>
                <a:ext cx="165910" cy="34646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4" extrusionOk="0">
                    <a:moveTo>
                      <a:pt x="737" y="1"/>
                    </a:moveTo>
                    <a:cubicBezTo>
                      <a:pt x="337" y="1"/>
                      <a:pt x="1" y="337"/>
                      <a:pt x="1" y="736"/>
                    </a:cubicBezTo>
                    <a:lnTo>
                      <a:pt x="1" y="2313"/>
                    </a:lnTo>
                    <a:lnTo>
                      <a:pt x="11081" y="2313"/>
                    </a:lnTo>
                    <a:lnTo>
                      <a:pt x="11081" y="736"/>
                    </a:lnTo>
                    <a:cubicBezTo>
                      <a:pt x="11060" y="316"/>
                      <a:pt x="10723" y="1"/>
                      <a:pt x="10324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744;p84"/>
              <p:cNvSpPr/>
              <p:nvPr/>
            </p:nvSpPr>
            <p:spPr>
              <a:xfrm>
                <a:off x="993771" y="2394751"/>
                <a:ext cx="4346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2" extrusionOk="0">
                    <a:moveTo>
                      <a:pt x="1451" y="0"/>
                    </a:moveTo>
                    <a:cubicBezTo>
                      <a:pt x="652" y="0"/>
                      <a:pt x="1" y="652"/>
                      <a:pt x="1" y="1451"/>
                    </a:cubicBezTo>
                    <a:cubicBezTo>
                      <a:pt x="1" y="2250"/>
                      <a:pt x="652" y="2902"/>
                      <a:pt x="1451" y="2902"/>
                    </a:cubicBezTo>
                    <a:cubicBezTo>
                      <a:pt x="2250" y="2902"/>
                      <a:pt x="2902" y="2250"/>
                      <a:pt x="2902" y="1451"/>
                    </a:cubicBezTo>
                    <a:cubicBezTo>
                      <a:pt x="2902" y="652"/>
                      <a:pt x="2250" y="0"/>
                      <a:pt x="145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745;p84"/>
              <p:cNvSpPr/>
              <p:nvPr/>
            </p:nvSpPr>
            <p:spPr>
              <a:xfrm>
                <a:off x="996286" y="2397266"/>
                <a:ext cx="45037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2735" extrusionOk="0">
                    <a:moveTo>
                      <a:pt x="1935" y="0"/>
                    </a:moveTo>
                    <a:cubicBezTo>
                      <a:pt x="2452" y="1017"/>
                      <a:pt x="1655" y="2105"/>
                      <a:pt x="668" y="2105"/>
                    </a:cubicBezTo>
                    <a:cubicBezTo>
                      <a:pt x="451" y="2105"/>
                      <a:pt x="224" y="2052"/>
                      <a:pt x="1" y="1935"/>
                    </a:cubicBezTo>
                    <a:lnTo>
                      <a:pt x="1" y="1935"/>
                    </a:lnTo>
                    <a:cubicBezTo>
                      <a:pt x="261" y="2455"/>
                      <a:pt x="769" y="2734"/>
                      <a:pt x="1289" y="2734"/>
                    </a:cubicBezTo>
                    <a:cubicBezTo>
                      <a:pt x="1651" y="2734"/>
                      <a:pt x="2020" y="2598"/>
                      <a:pt x="2314" y="2313"/>
                    </a:cubicBezTo>
                    <a:cubicBezTo>
                      <a:pt x="3007" y="1619"/>
                      <a:pt x="2818" y="442"/>
                      <a:pt x="1935" y="0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746;p84"/>
              <p:cNvSpPr/>
              <p:nvPr/>
            </p:nvSpPr>
            <p:spPr>
              <a:xfrm>
                <a:off x="844570" y="2454237"/>
                <a:ext cx="341867" cy="50068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3344" extrusionOk="0">
                    <a:moveTo>
                      <a:pt x="8031" y="1"/>
                    </a:moveTo>
                    <a:cubicBezTo>
                      <a:pt x="7043" y="1"/>
                      <a:pt x="6097" y="400"/>
                      <a:pt x="5403" y="1115"/>
                    </a:cubicBezTo>
                    <a:cubicBezTo>
                      <a:pt x="4920" y="1620"/>
                      <a:pt x="4247" y="1914"/>
                      <a:pt x="3532" y="1914"/>
                    </a:cubicBezTo>
                    <a:lnTo>
                      <a:pt x="294" y="1914"/>
                    </a:lnTo>
                    <a:cubicBezTo>
                      <a:pt x="126" y="1914"/>
                      <a:pt x="0" y="2040"/>
                      <a:pt x="0" y="2208"/>
                    </a:cubicBezTo>
                    <a:lnTo>
                      <a:pt x="0" y="3049"/>
                    </a:lnTo>
                    <a:cubicBezTo>
                      <a:pt x="0" y="3217"/>
                      <a:pt x="126" y="3344"/>
                      <a:pt x="294" y="3344"/>
                    </a:cubicBezTo>
                    <a:lnTo>
                      <a:pt x="3658" y="3344"/>
                    </a:lnTo>
                    <a:cubicBezTo>
                      <a:pt x="4647" y="3344"/>
                      <a:pt x="5593" y="2944"/>
                      <a:pt x="6286" y="2229"/>
                    </a:cubicBezTo>
                    <a:cubicBezTo>
                      <a:pt x="6754" y="1721"/>
                      <a:pt x="7398" y="1429"/>
                      <a:pt x="8086" y="1429"/>
                    </a:cubicBezTo>
                    <a:cubicBezTo>
                      <a:pt x="8110" y="1429"/>
                      <a:pt x="8134" y="1430"/>
                      <a:pt x="8158" y="1430"/>
                    </a:cubicBezTo>
                    <a:lnTo>
                      <a:pt x="14822" y="1430"/>
                    </a:lnTo>
                    <a:cubicBezTo>
                      <a:pt x="15432" y="1430"/>
                      <a:pt x="16000" y="1683"/>
                      <a:pt x="16441" y="2124"/>
                    </a:cubicBezTo>
                    <a:cubicBezTo>
                      <a:pt x="17177" y="2902"/>
                      <a:pt x="18207" y="3344"/>
                      <a:pt x="19300" y="3344"/>
                    </a:cubicBezTo>
                    <a:lnTo>
                      <a:pt x="22559" y="3344"/>
                    </a:lnTo>
                    <a:cubicBezTo>
                      <a:pt x="22706" y="3344"/>
                      <a:pt x="22833" y="3217"/>
                      <a:pt x="22833" y="3049"/>
                    </a:cubicBezTo>
                    <a:lnTo>
                      <a:pt x="22833" y="2208"/>
                    </a:lnTo>
                    <a:cubicBezTo>
                      <a:pt x="22833" y="2040"/>
                      <a:pt x="22706" y="1914"/>
                      <a:pt x="22559" y="1914"/>
                    </a:cubicBezTo>
                    <a:lnTo>
                      <a:pt x="19321" y="1914"/>
                    </a:lnTo>
                    <a:cubicBezTo>
                      <a:pt x="18607" y="1914"/>
                      <a:pt x="17913" y="1620"/>
                      <a:pt x="17450" y="1115"/>
                    </a:cubicBezTo>
                    <a:cubicBezTo>
                      <a:pt x="16757" y="400"/>
                      <a:pt x="15810" y="1"/>
                      <a:pt x="1482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747;p84"/>
              <p:cNvSpPr/>
              <p:nvPr/>
            </p:nvSpPr>
            <p:spPr>
              <a:xfrm>
                <a:off x="844570" y="2466499"/>
                <a:ext cx="341867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2526" extrusionOk="0">
                    <a:moveTo>
                      <a:pt x="8086" y="1"/>
                    </a:moveTo>
                    <a:cubicBezTo>
                      <a:pt x="7398" y="1"/>
                      <a:pt x="6754" y="293"/>
                      <a:pt x="6286" y="801"/>
                    </a:cubicBezTo>
                    <a:cubicBezTo>
                      <a:pt x="5593" y="1515"/>
                      <a:pt x="4647" y="1915"/>
                      <a:pt x="3658" y="1915"/>
                    </a:cubicBezTo>
                    <a:lnTo>
                      <a:pt x="294" y="1915"/>
                    </a:lnTo>
                    <a:cubicBezTo>
                      <a:pt x="126" y="1915"/>
                      <a:pt x="21" y="1789"/>
                      <a:pt x="0" y="1642"/>
                    </a:cubicBezTo>
                    <a:lnTo>
                      <a:pt x="0" y="2230"/>
                    </a:lnTo>
                    <a:cubicBezTo>
                      <a:pt x="0" y="2398"/>
                      <a:pt x="126" y="2525"/>
                      <a:pt x="294" y="2525"/>
                    </a:cubicBezTo>
                    <a:lnTo>
                      <a:pt x="3679" y="2525"/>
                    </a:lnTo>
                    <a:cubicBezTo>
                      <a:pt x="3704" y="2525"/>
                      <a:pt x="3729" y="2525"/>
                      <a:pt x="3754" y="2525"/>
                    </a:cubicBezTo>
                    <a:cubicBezTo>
                      <a:pt x="4715" y="2525"/>
                      <a:pt x="5631" y="2128"/>
                      <a:pt x="6307" y="1431"/>
                    </a:cubicBezTo>
                    <a:cubicBezTo>
                      <a:pt x="6791" y="906"/>
                      <a:pt x="7464" y="611"/>
                      <a:pt x="8179" y="611"/>
                    </a:cubicBezTo>
                    <a:lnTo>
                      <a:pt x="14822" y="611"/>
                    </a:lnTo>
                    <a:cubicBezTo>
                      <a:pt x="15432" y="611"/>
                      <a:pt x="16000" y="864"/>
                      <a:pt x="16441" y="1305"/>
                    </a:cubicBezTo>
                    <a:cubicBezTo>
                      <a:pt x="17177" y="2083"/>
                      <a:pt x="18207" y="2525"/>
                      <a:pt x="19300" y="2525"/>
                    </a:cubicBezTo>
                    <a:lnTo>
                      <a:pt x="22559" y="2525"/>
                    </a:lnTo>
                    <a:cubicBezTo>
                      <a:pt x="22706" y="2525"/>
                      <a:pt x="22833" y="2398"/>
                      <a:pt x="22833" y="2251"/>
                    </a:cubicBezTo>
                    <a:lnTo>
                      <a:pt x="22833" y="1642"/>
                    </a:lnTo>
                    <a:cubicBezTo>
                      <a:pt x="22833" y="1789"/>
                      <a:pt x="22706" y="1915"/>
                      <a:pt x="22559" y="1915"/>
                    </a:cubicBezTo>
                    <a:lnTo>
                      <a:pt x="19300" y="1915"/>
                    </a:lnTo>
                    <a:cubicBezTo>
                      <a:pt x="18207" y="1915"/>
                      <a:pt x="17177" y="1473"/>
                      <a:pt x="16441" y="696"/>
                    </a:cubicBezTo>
                    <a:cubicBezTo>
                      <a:pt x="16000" y="254"/>
                      <a:pt x="15432" y="2"/>
                      <a:pt x="14822" y="2"/>
                    </a:cubicBezTo>
                    <a:lnTo>
                      <a:pt x="8158" y="2"/>
                    </a:lnTo>
                    <a:cubicBezTo>
                      <a:pt x="8134" y="1"/>
                      <a:pt x="8110" y="1"/>
                      <a:pt x="8086" y="1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748;p84"/>
              <p:cNvSpPr/>
              <p:nvPr/>
            </p:nvSpPr>
            <p:spPr>
              <a:xfrm>
                <a:off x="932698" y="2697555"/>
                <a:ext cx="165910" cy="34661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5" extrusionOk="0">
                    <a:moveTo>
                      <a:pt x="10359" y="1"/>
                    </a:moveTo>
                    <a:cubicBezTo>
                      <a:pt x="10347" y="1"/>
                      <a:pt x="10336" y="1"/>
                      <a:pt x="10324" y="2"/>
                    </a:cubicBezTo>
                    <a:lnTo>
                      <a:pt x="8873" y="2"/>
                    </a:lnTo>
                    <a:lnTo>
                      <a:pt x="8873" y="527"/>
                    </a:lnTo>
                    <a:cubicBezTo>
                      <a:pt x="8873" y="969"/>
                      <a:pt x="8495" y="1326"/>
                      <a:pt x="8053" y="1326"/>
                    </a:cubicBezTo>
                    <a:lnTo>
                      <a:pt x="1" y="1326"/>
                    </a:lnTo>
                    <a:lnTo>
                      <a:pt x="1" y="2314"/>
                    </a:lnTo>
                    <a:lnTo>
                      <a:pt x="11081" y="2314"/>
                    </a:lnTo>
                    <a:lnTo>
                      <a:pt x="11081" y="737"/>
                    </a:lnTo>
                    <a:cubicBezTo>
                      <a:pt x="11081" y="349"/>
                      <a:pt x="10763" y="1"/>
                      <a:pt x="10359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49;p84"/>
              <p:cNvSpPr/>
              <p:nvPr/>
            </p:nvSpPr>
            <p:spPr>
              <a:xfrm>
                <a:off x="906885" y="2723068"/>
                <a:ext cx="21722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14508" h="1893" extrusionOk="0">
                    <a:moveTo>
                      <a:pt x="758" y="1"/>
                    </a:moveTo>
                    <a:cubicBezTo>
                      <a:pt x="337" y="1"/>
                      <a:pt x="1" y="337"/>
                      <a:pt x="22" y="757"/>
                    </a:cubicBezTo>
                    <a:lnTo>
                      <a:pt x="22" y="1893"/>
                    </a:lnTo>
                    <a:lnTo>
                      <a:pt x="14508" y="1893"/>
                    </a:lnTo>
                    <a:lnTo>
                      <a:pt x="14508" y="757"/>
                    </a:lnTo>
                    <a:cubicBezTo>
                      <a:pt x="14508" y="337"/>
                      <a:pt x="14171" y="1"/>
                      <a:pt x="13751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750;p84"/>
              <p:cNvSpPr/>
              <p:nvPr/>
            </p:nvSpPr>
            <p:spPr>
              <a:xfrm>
                <a:off x="907200" y="2723068"/>
                <a:ext cx="216907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1872" extrusionOk="0">
                    <a:moveTo>
                      <a:pt x="12258" y="1"/>
                    </a:moveTo>
                    <a:lnTo>
                      <a:pt x="12258" y="694"/>
                    </a:lnTo>
                    <a:cubicBezTo>
                      <a:pt x="12237" y="1115"/>
                      <a:pt x="11922" y="1451"/>
                      <a:pt x="11501" y="1451"/>
                    </a:cubicBezTo>
                    <a:lnTo>
                      <a:pt x="1" y="1451"/>
                    </a:lnTo>
                    <a:lnTo>
                      <a:pt x="1" y="1872"/>
                    </a:lnTo>
                    <a:lnTo>
                      <a:pt x="14487" y="1872"/>
                    </a:lnTo>
                    <a:lnTo>
                      <a:pt x="14487" y="1451"/>
                    </a:lnTo>
                    <a:lnTo>
                      <a:pt x="14487" y="736"/>
                    </a:lnTo>
                    <a:cubicBezTo>
                      <a:pt x="14466" y="316"/>
                      <a:pt x="14129" y="1"/>
                      <a:pt x="13730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모서리가 둥근 직사각형 242"/>
            <p:cNvSpPr/>
            <p:nvPr/>
          </p:nvSpPr>
          <p:spPr>
            <a:xfrm rot="10800000" flipV="1">
              <a:off x="8081999" y="232055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Sensor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4775571" y="2824270"/>
            <a:ext cx="0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G.O.D.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⛄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Enhancement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STT TTS</a:t>
            </a: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😶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0" y="3121433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50872" y="1055798"/>
            <a:ext cx="7842257" cy="1153872"/>
            <a:chOff x="793743" y="1055798"/>
            <a:chExt cx="7842257" cy="1153872"/>
          </a:xfrm>
        </p:grpSpPr>
        <p:grpSp>
          <p:nvGrpSpPr>
            <p:cNvPr id="41" name="그룹 40"/>
            <p:cNvGrpSpPr/>
            <p:nvPr/>
          </p:nvGrpSpPr>
          <p:grpSpPr>
            <a:xfrm>
              <a:off x="793743" y="1055798"/>
              <a:ext cx="533990" cy="561088"/>
              <a:chOff x="3955638" y="1960395"/>
              <a:chExt cx="2450440" cy="257479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38" y="1960395"/>
                <a:ext cx="2450440" cy="2574791"/>
              </a:xfrm>
              <a:prstGeom prst="rect">
                <a:avLst/>
              </a:prstGeom>
            </p:spPr>
          </p:pic>
          <p:sp>
            <p:nvSpPr>
              <p:cNvPr id="140" name="Google Shape;2395;p71"/>
              <p:cNvSpPr/>
              <p:nvPr/>
            </p:nvSpPr>
            <p:spPr>
              <a:xfrm>
                <a:off x="3957903" y="2137364"/>
                <a:ext cx="1073701" cy="481402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470" extrusionOk="0">
                    <a:moveTo>
                      <a:pt x="1" y="1"/>
                    </a:moveTo>
                    <a:lnTo>
                      <a:pt x="1" y="394"/>
                    </a:lnTo>
                    <a:cubicBezTo>
                      <a:pt x="597" y="432"/>
                      <a:pt x="1197" y="470"/>
                      <a:pt x="1592" y="470"/>
                    </a:cubicBezTo>
                    <a:cubicBezTo>
                      <a:pt x="1645" y="470"/>
                      <a:pt x="1694" y="469"/>
                      <a:pt x="1739" y="467"/>
                    </a:cubicBezTo>
                    <a:cubicBezTo>
                      <a:pt x="2562" y="437"/>
                      <a:pt x="2764" y="142"/>
                      <a:pt x="2764" y="142"/>
                    </a:cubicBezTo>
                    <a:cubicBezTo>
                      <a:pt x="2764" y="142"/>
                      <a:pt x="1100" y="99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1" name="Google Shape;2394;p71"/>
              <p:cNvSpPr/>
              <p:nvPr/>
            </p:nvSpPr>
            <p:spPr>
              <a:xfrm>
                <a:off x="4519786" y="2739117"/>
                <a:ext cx="1878874" cy="754077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74" extrusionOk="0">
                    <a:moveTo>
                      <a:pt x="6192" y="0"/>
                    </a:moveTo>
                    <a:cubicBezTo>
                      <a:pt x="5378" y="0"/>
                      <a:pt x="4414" y="67"/>
                      <a:pt x="3915" y="67"/>
                    </a:cubicBezTo>
                    <a:cubicBezTo>
                      <a:pt x="3813" y="67"/>
                      <a:pt x="3730" y="65"/>
                      <a:pt x="3672" y="58"/>
                    </a:cubicBezTo>
                    <a:cubicBezTo>
                      <a:pt x="3596" y="50"/>
                      <a:pt x="3451" y="47"/>
                      <a:pt x="3260" y="47"/>
                    </a:cubicBezTo>
                    <a:cubicBezTo>
                      <a:pt x="2257" y="47"/>
                      <a:pt x="0" y="138"/>
                      <a:pt x="0" y="138"/>
                    </a:cubicBezTo>
                    <a:cubicBezTo>
                      <a:pt x="0" y="138"/>
                      <a:pt x="2671" y="402"/>
                      <a:pt x="3354" y="402"/>
                    </a:cubicBezTo>
                    <a:cubicBezTo>
                      <a:pt x="3436" y="402"/>
                      <a:pt x="3490" y="398"/>
                      <a:pt x="3506" y="389"/>
                    </a:cubicBezTo>
                    <a:cubicBezTo>
                      <a:pt x="3556" y="365"/>
                      <a:pt x="3768" y="357"/>
                      <a:pt x="4052" y="357"/>
                    </a:cubicBezTo>
                    <a:cubicBezTo>
                      <a:pt x="4643" y="357"/>
                      <a:pt x="5548" y="393"/>
                      <a:pt x="5962" y="402"/>
                    </a:cubicBezTo>
                    <a:cubicBezTo>
                      <a:pt x="6417" y="414"/>
                      <a:pt x="7700" y="524"/>
                      <a:pt x="8677" y="574"/>
                    </a:cubicBezTo>
                    <a:lnTo>
                      <a:pt x="8677" y="193"/>
                    </a:lnTo>
                    <a:cubicBezTo>
                      <a:pt x="8093" y="162"/>
                      <a:pt x="7516" y="113"/>
                      <a:pt x="7172" y="58"/>
                    </a:cubicBezTo>
                    <a:cubicBezTo>
                      <a:pt x="6920" y="15"/>
                      <a:pt x="6573" y="0"/>
                      <a:pt x="6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42" name="오른쪽 화살표 41"/>
            <p:cNvSpPr/>
            <p:nvPr/>
          </p:nvSpPr>
          <p:spPr>
            <a:xfrm>
              <a:off x="148435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330286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005568" y="1162574"/>
              <a:ext cx="1111141" cy="452598"/>
              <a:chOff x="1996986" y="1306952"/>
              <a:chExt cx="1096698" cy="750307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996986" y="1306952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색상공간변환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996986" y="1674591"/>
                <a:ext cx="109669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RGB → LAB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오른쪽 화살표 44"/>
            <p:cNvSpPr/>
            <p:nvPr/>
          </p:nvSpPr>
          <p:spPr>
            <a:xfrm>
              <a:off x="493823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488987" y="1162574"/>
              <a:ext cx="1111141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LAB → RGB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675674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544689" y="1162574"/>
              <a:ext cx="1545858" cy="363870"/>
              <a:chOff x="3516100" y="1306952"/>
              <a:chExt cx="1525764" cy="603217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3821018" y="1306952"/>
                <a:ext cx="91592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CLAHE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16100" y="1679337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n-ea"/>
                    <a:ea typeface="+mn-ea"/>
                  </a:rPr>
                  <a:t>L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채널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/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이미지 대비↑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090142" y="1162136"/>
              <a:ext cx="1545858" cy="371331"/>
              <a:chOff x="7015467" y="1306226"/>
              <a:chExt cx="1525764" cy="615585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7230000" y="1306226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Dark Channel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015467" y="1690979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n-ea"/>
                    <a:ea typeface="+mn-ea"/>
                  </a:rPr>
                  <a:t>각 패치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min(R,G,B)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Google Shape;17058;p89"/>
            <p:cNvGrpSpPr/>
            <p:nvPr/>
          </p:nvGrpSpPr>
          <p:grpSpPr>
            <a:xfrm>
              <a:off x="6820364" y="1636782"/>
              <a:ext cx="531251" cy="526005"/>
              <a:chOff x="7992843" y="2907251"/>
              <a:chExt cx="347794" cy="366328"/>
            </a:xfrm>
            <a:effectLst/>
          </p:grpSpPr>
          <p:sp>
            <p:nvSpPr>
              <p:cNvPr id="100" name="Google Shape;17059;p89"/>
              <p:cNvSpPr/>
              <p:nvPr/>
            </p:nvSpPr>
            <p:spPr>
              <a:xfrm>
                <a:off x="7992843" y="2907251"/>
                <a:ext cx="347794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1" name="Google Shape;17060;p89"/>
              <p:cNvSpPr/>
              <p:nvPr/>
            </p:nvSpPr>
            <p:spPr>
              <a:xfrm>
                <a:off x="7993210" y="2907251"/>
                <a:ext cx="26897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2" name="Google Shape;17061;p89"/>
              <p:cNvSpPr/>
              <p:nvPr/>
            </p:nvSpPr>
            <p:spPr>
              <a:xfrm>
                <a:off x="8018586" y="2935590"/>
                <a:ext cx="296334" cy="207439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3" name="Google Shape;17062;p89"/>
              <p:cNvSpPr/>
              <p:nvPr/>
            </p:nvSpPr>
            <p:spPr>
              <a:xfrm>
                <a:off x="8018586" y="2935249"/>
                <a:ext cx="22335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4" name="Google Shape;17063;p89"/>
              <p:cNvSpPr/>
              <p:nvPr/>
            </p:nvSpPr>
            <p:spPr>
              <a:xfrm>
                <a:off x="8137393" y="3051801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5" name="Google Shape;17064;p89"/>
              <p:cNvSpPr/>
              <p:nvPr/>
            </p:nvSpPr>
            <p:spPr>
              <a:xfrm>
                <a:off x="8137393" y="3051801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6" name="Google Shape;17065;p89"/>
              <p:cNvSpPr/>
              <p:nvPr/>
            </p:nvSpPr>
            <p:spPr>
              <a:xfrm>
                <a:off x="8216116" y="2961726"/>
                <a:ext cx="54134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7" name="Google Shape;17066;p89"/>
              <p:cNvSpPr/>
              <p:nvPr/>
            </p:nvSpPr>
            <p:spPr>
              <a:xfrm>
                <a:off x="8216116" y="2961726"/>
                <a:ext cx="17800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8" name="Google Shape;17067;p89"/>
              <p:cNvSpPr/>
              <p:nvPr/>
            </p:nvSpPr>
            <p:spPr>
              <a:xfrm>
                <a:off x="8137393" y="2998637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9" name="Google Shape;17068;p89"/>
              <p:cNvSpPr/>
              <p:nvPr/>
            </p:nvSpPr>
            <p:spPr>
              <a:xfrm>
                <a:off x="8137393" y="2998637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0" name="Google Shape;17069;p89"/>
              <p:cNvSpPr/>
              <p:nvPr/>
            </p:nvSpPr>
            <p:spPr>
              <a:xfrm>
                <a:off x="8147617" y="2998060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1" name="Google Shape;17070;p89"/>
              <p:cNvSpPr/>
              <p:nvPr/>
            </p:nvSpPr>
            <p:spPr>
              <a:xfrm>
                <a:off x="8148010" y="2998479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2" name="Google Shape;17071;p89"/>
              <p:cNvSpPr/>
              <p:nvPr/>
            </p:nvSpPr>
            <p:spPr>
              <a:xfrm>
                <a:off x="8076102" y="3071488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3" name="Google Shape;17072;p89"/>
              <p:cNvSpPr/>
              <p:nvPr/>
            </p:nvSpPr>
            <p:spPr>
              <a:xfrm>
                <a:off x="8076102" y="3071488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4" name="Google Shape;17073;p89"/>
              <p:cNvSpPr/>
              <p:nvPr/>
            </p:nvSpPr>
            <p:spPr>
              <a:xfrm>
                <a:off x="8068526" y="3098726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5" name="Google Shape;17074;p89"/>
              <p:cNvSpPr/>
              <p:nvPr/>
            </p:nvSpPr>
            <p:spPr>
              <a:xfrm>
                <a:off x="8068526" y="3098726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6" name="Google Shape;17075;p89"/>
              <p:cNvSpPr/>
              <p:nvPr/>
            </p:nvSpPr>
            <p:spPr>
              <a:xfrm>
                <a:off x="8250170" y="3065773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7" name="Google Shape;17076;p89"/>
              <p:cNvSpPr/>
              <p:nvPr/>
            </p:nvSpPr>
            <p:spPr>
              <a:xfrm>
                <a:off x="8247758" y="3102107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8" name="Google Shape;17077;p89"/>
              <p:cNvSpPr/>
              <p:nvPr/>
            </p:nvSpPr>
            <p:spPr>
              <a:xfrm>
                <a:off x="8250170" y="2992397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9" name="Google Shape;17078;p89"/>
              <p:cNvSpPr/>
              <p:nvPr/>
            </p:nvSpPr>
            <p:spPr>
              <a:xfrm>
                <a:off x="8250170" y="3029098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0" name="Google Shape;17079;p89"/>
              <p:cNvSpPr/>
              <p:nvPr/>
            </p:nvSpPr>
            <p:spPr>
              <a:xfrm>
                <a:off x="8059062" y="2981597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1" name="Google Shape;17080;p89"/>
              <p:cNvSpPr/>
              <p:nvPr/>
            </p:nvSpPr>
            <p:spPr>
              <a:xfrm>
                <a:off x="8059062" y="2981309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2" name="Google Shape;17081;p89"/>
              <p:cNvSpPr/>
              <p:nvPr/>
            </p:nvSpPr>
            <p:spPr>
              <a:xfrm>
                <a:off x="8079510" y="2981597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3" name="Google Shape;17082;p89"/>
              <p:cNvSpPr/>
              <p:nvPr/>
            </p:nvSpPr>
            <p:spPr>
              <a:xfrm>
                <a:off x="8065511" y="3055969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4" name="Google Shape;17083;p89"/>
              <p:cNvSpPr/>
              <p:nvPr/>
            </p:nvSpPr>
            <p:spPr>
              <a:xfrm>
                <a:off x="8065511" y="3058617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5" name="Google Shape;17084;p89"/>
              <p:cNvSpPr/>
              <p:nvPr/>
            </p:nvSpPr>
            <p:spPr>
              <a:xfrm>
                <a:off x="8164656" y="3051801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6" name="Google Shape;17085;p89"/>
              <p:cNvSpPr/>
              <p:nvPr/>
            </p:nvSpPr>
            <p:spPr>
              <a:xfrm>
                <a:off x="8130577" y="3199391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7" name="Google Shape;17086;p89"/>
              <p:cNvSpPr/>
              <p:nvPr/>
            </p:nvSpPr>
            <p:spPr>
              <a:xfrm>
                <a:off x="8130577" y="3199391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8" name="Google Shape;17087;p89"/>
              <p:cNvSpPr/>
              <p:nvPr/>
            </p:nvSpPr>
            <p:spPr>
              <a:xfrm>
                <a:off x="8096917" y="3245556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9" name="Google Shape;17088;p89"/>
              <p:cNvSpPr/>
              <p:nvPr/>
            </p:nvSpPr>
            <p:spPr>
              <a:xfrm>
                <a:off x="8096524" y="3252372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0" name="Google Shape;17089;p89"/>
              <p:cNvSpPr/>
              <p:nvPr/>
            </p:nvSpPr>
            <p:spPr>
              <a:xfrm>
                <a:off x="7992843" y="3143003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1" name="Google Shape;17090;p89"/>
              <p:cNvSpPr/>
              <p:nvPr/>
            </p:nvSpPr>
            <p:spPr>
              <a:xfrm>
                <a:off x="7992843" y="3143003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2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>
              <a:off x="835463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오른쪽 화살표 89"/>
            <p:cNvSpPr/>
            <p:nvPr/>
          </p:nvSpPr>
          <p:spPr>
            <a:xfrm>
              <a:off x="2695777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70162" y="1730752"/>
              <a:ext cx="1785051" cy="452792"/>
              <a:chOff x="1714194" y="2169685"/>
              <a:chExt cx="1761848" cy="750629"/>
            </a:xfrm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1991787" y="2169685"/>
                <a:ext cx="1206662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대기광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(A) 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추정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14194" y="2537646"/>
                <a:ext cx="176184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Dark Channel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내</a:t>
                </a:r>
                <a:r>
                  <a:rPr lang="en-US" altLang="ko-KR" sz="900" dirty="0">
                    <a:latin typeface="+mn-ea"/>
                    <a:ea typeface="+mn-ea"/>
                  </a:rPr>
                  <a:t>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밝은 </a:t>
                </a:r>
                <a:r>
                  <a:rPr lang="ko-KR" altLang="en-US" sz="900" dirty="0">
                    <a:latin typeface="+mn-ea"/>
                    <a:ea typeface="+mn-ea"/>
                  </a:rPr>
                  <a:t>픽셀</a:t>
                </a:r>
              </a:p>
            </p:txBody>
          </p:sp>
        </p:grpSp>
        <p:sp>
          <p:nvSpPr>
            <p:cNvPr id="92" name="모서리가 둥근 직사각형 91"/>
            <p:cNvSpPr/>
            <p:nvPr/>
          </p:nvSpPr>
          <p:spPr>
            <a:xfrm>
              <a:off x="3211726" y="1730752"/>
              <a:ext cx="1222554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전송률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(t)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추정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>
              <a:off x="4556092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6304994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5072041" y="1730752"/>
              <a:ext cx="1111141" cy="478918"/>
              <a:chOff x="5082499" y="1804569"/>
              <a:chExt cx="1111141" cy="478918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5082499" y="1804569"/>
                <a:ext cx="1111141" cy="221019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복원식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 적용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ko-KR" altLang="en-US" sz="700" dirty="0"/>
                  </a:p>
                </p:txBody>
              </p:sp>
            </mc:Choice>
            <mc:Fallback xmlns="">
              <p:sp>
                <p:nvSpPr>
                  <p:cNvPr id="182" name="TextBox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2256" r="-3008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2" name="그림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726" y="2399707"/>
            <a:ext cx="5706821" cy="2568070"/>
          </a:xfrm>
          <a:prstGeom prst="rect">
            <a:avLst/>
          </a:prstGeom>
        </p:spPr>
      </p:pic>
      <p:sp>
        <p:nvSpPr>
          <p:cNvPr id="143" name="모서리가 둥근 직사각형 142"/>
          <p:cNvSpPr/>
          <p:nvPr/>
        </p:nvSpPr>
        <p:spPr>
          <a:xfrm>
            <a:off x="1813058" y="2485224"/>
            <a:ext cx="97018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01_Dehazing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📖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1" y="1529449"/>
            <a:ext cx="2202874" cy="208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54" y="1529449"/>
            <a:ext cx="2202874" cy="20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6" y="1529449"/>
            <a:ext cx="2202874" cy="20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694</Words>
  <Application>Microsoft Office PowerPoint</Application>
  <PresentationFormat>화면 슬라이드 쇼(16:9)</PresentationFormat>
  <Paragraphs>304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Cambria Math</vt:lpstr>
      <vt:lpstr>나눔고딕</vt:lpstr>
      <vt:lpstr>Arial</vt:lpstr>
      <vt:lpstr>Helvetica</vt:lpstr>
      <vt:lpstr>Poppins</vt:lpstr>
      <vt:lpstr>Abel</vt:lpstr>
      <vt:lpstr>Nanum Gothic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70</cp:revision>
  <dcterms:modified xsi:type="dcterms:W3CDTF">2025-10-21T01:20:34Z</dcterms:modified>
</cp:coreProperties>
</file>